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5166286-D5A0-42EC-A3A5-B83AC1E6682A}"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D6AED-0AF6-4D31-B568-43842CD3C3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106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66286-D5A0-42EC-A3A5-B83AC1E6682A}"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103600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66286-D5A0-42EC-A3A5-B83AC1E6682A}"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D6AED-0AF6-4D31-B568-43842CD3C32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88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166286-D5A0-42EC-A3A5-B83AC1E6682A}"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277819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66286-D5A0-42EC-A3A5-B83AC1E6682A}"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D6AED-0AF6-4D31-B568-43842CD3C3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970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166286-D5A0-42EC-A3A5-B83AC1E6682A}"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1068279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166286-D5A0-42EC-A3A5-B83AC1E6682A}"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364611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166286-D5A0-42EC-A3A5-B83AC1E6682A}"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323957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66286-D5A0-42EC-A3A5-B83AC1E6682A}"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316951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166286-D5A0-42EC-A3A5-B83AC1E6682A}"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D6AED-0AF6-4D31-B568-43842CD3C327}" type="slidenum">
              <a:rPr lang="en-US" smtClean="0"/>
              <a:t>‹#›</a:t>
            </a:fld>
            <a:endParaRPr lang="en-US"/>
          </a:p>
        </p:txBody>
      </p:sp>
    </p:spTree>
    <p:extLst>
      <p:ext uri="{BB962C8B-B14F-4D97-AF65-F5344CB8AC3E}">
        <p14:creationId xmlns:p14="http://schemas.microsoft.com/office/powerpoint/2010/main" val="303454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166286-D5A0-42EC-A3A5-B83AC1E6682A}"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D6AED-0AF6-4D31-B568-43842CD3C32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03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5166286-D5A0-42EC-A3A5-B83AC1E6682A}" type="datetimeFigureOut">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6DD6AED-0AF6-4D31-B568-43842CD3C32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455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45A1-4658-4DB8-27A9-188963A7C4E0}"/>
              </a:ext>
            </a:extLst>
          </p:cNvPr>
          <p:cNvSpPr>
            <a:spLocks noGrp="1"/>
          </p:cNvSpPr>
          <p:nvPr>
            <p:ph type="ctrTitle"/>
          </p:nvPr>
        </p:nvSpPr>
        <p:spPr/>
        <p:txBody>
          <a:bodyPr/>
          <a:lstStyle/>
          <a:p>
            <a:r>
              <a:rPr lang="en-US" b="1" dirty="0"/>
              <a:t>Objectives of Monetary Policy</a:t>
            </a:r>
          </a:p>
        </p:txBody>
      </p:sp>
      <p:sp>
        <p:nvSpPr>
          <p:cNvPr id="3" name="Subtitle 2">
            <a:extLst>
              <a:ext uri="{FF2B5EF4-FFF2-40B4-BE49-F238E27FC236}">
                <a16:creationId xmlns:a16="http://schemas.microsoft.com/office/drawing/2014/main" id="{CAE9892D-5746-D7F7-4546-64A8CE792E6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7125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D2BB4-7C2E-3CF9-C83C-47860281B492}"/>
              </a:ext>
            </a:extLst>
          </p:cNvPr>
          <p:cNvSpPr>
            <a:spLocks noGrp="1"/>
          </p:cNvSpPr>
          <p:nvPr>
            <p:ph type="title"/>
          </p:nvPr>
        </p:nvSpPr>
        <p:spPr/>
        <p:txBody>
          <a:bodyPr>
            <a:normAutofit fontScale="90000"/>
          </a:bodyPr>
          <a:lstStyle/>
          <a:p>
            <a:r>
              <a:rPr lang="en-US" b="1" dirty="0"/>
              <a:t>The main objectives of the monetary policy of the Reserve Bank are -</a:t>
            </a:r>
          </a:p>
        </p:txBody>
      </p:sp>
      <p:sp>
        <p:nvSpPr>
          <p:cNvPr id="3" name="Content Placeholder 2">
            <a:extLst>
              <a:ext uri="{FF2B5EF4-FFF2-40B4-BE49-F238E27FC236}">
                <a16:creationId xmlns:a16="http://schemas.microsoft.com/office/drawing/2014/main" id="{8AFCEAF4-3EFC-E513-A281-CFE6F4C7449F}"/>
              </a:ext>
            </a:extLst>
          </p:cNvPr>
          <p:cNvSpPr>
            <a:spLocks noGrp="1"/>
          </p:cNvSpPr>
          <p:nvPr>
            <p:ph idx="1"/>
          </p:nvPr>
        </p:nvSpPr>
        <p:spPr/>
        <p:txBody>
          <a:bodyPr/>
          <a:lstStyle/>
          <a:p>
            <a:pPr marL="0" indent="0" algn="just">
              <a:buNone/>
            </a:pPr>
            <a:r>
              <a:rPr lang="en-US" b="1" dirty="0"/>
              <a:t>(1) Controlled Expansion of Money Supply: </a:t>
            </a:r>
            <a:r>
              <a:rPr lang="en-US" dirty="0"/>
              <a:t>Expansion of money supply was needed to meet the increased demand of funds for the development process. Reserve Bank </a:t>
            </a:r>
            <a:r>
              <a:rPr lang="en-US" dirty="0" err="1"/>
              <a:t>reorganised</a:t>
            </a:r>
            <a:r>
              <a:rPr lang="en-US" dirty="0"/>
              <a:t> the need for expansion of credit and money supply for carrying out the rapid development and diversification of the economy. At the same time, the control over the expansion of money supply was needed to restrain the inflationary forces of the economy.</a:t>
            </a:r>
          </a:p>
        </p:txBody>
      </p:sp>
    </p:spTree>
    <p:extLst>
      <p:ext uri="{BB962C8B-B14F-4D97-AF65-F5344CB8AC3E}">
        <p14:creationId xmlns:p14="http://schemas.microsoft.com/office/powerpoint/2010/main" val="361203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D4874-550D-7F05-E325-61FAB93FB2D5}"/>
              </a:ext>
            </a:extLst>
          </p:cNvPr>
          <p:cNvSpPr>
            <a:spLocks noGrp="1"/>
          </p:cNvSpPr>
          <p:nvPr>
            <p:ph type="title"/>
          </p:nvPr>
        </p:nvSpPr>
        <p:spPr/>
        <p:txBody>
          <a:bodyPr>
            <a:normAutofit fontScale="90000"/>
          </a:bodyPr>
          <a:lstStyle/>
          <a:p>
            <a:r>
              <a:rPr lang="en-US" b="1" dirty="0"/>
              <a:t>The main objectives of the monetary policy of the Reserve Bank are -</a:t>
            </a:r>
          </a:p>
        </p:txBody>
      </p:sp>
      <p:sp>
        <p:nvSpPr>
          <p:cNvPr id="3" name="Content Placeholder 2">
            <a:extLst>
              <a:ext uri="{FF2B5EF4-FFF2-40B4-BE49-F238E27FC236}">
                <a16:creationId xmlns:a16="http://schemas.microsoft.com/office/drawing/2014/main" id="{34AF18A5-6109-7192-D1D6-7F47EB335EA9}"/>
              </a:ext>
            </a:extLst>
          </p:cNvPr>
          <p:cNvSpPr>
            <a:spLocks noGrp="1"/>
          </p:cNvSpPr>
          <p:nvPr>
            <p:ph idx="1"/>
          </p:nvPr>
        </p:nvSpPr>
        <p:spPr/>
        <p:txBody>
          <a:bodyPr/>
          <a:lstStyle/>
          <a:p>
            <a:pPr marL="0" indent="0" algn="just">
              <a:buNone/>
            </a:pPr>
            <a:r>
              <a:rPr lang="en-US" b="1" dirty="0"/>
              <a:t>(ii) Sectoral Allocation of Funds: </a:t>
            </a:r>
            <a:r>
              <a:rPr lang="en-US" dirty="0"/>
              <a:t>Another objective of monetary policy was to allocate funds to predetermined sectors. The Reserve Bank has determined the allocation of funds to various sectors as also the rates at which these are made available. This allocation is made according to the priorities laid down in the plans and requirements of day to day development.</a:t>
            </a:r>
          </a:p>
        </p:txBody>
      </p:sp>
    </p:spTree>
    <p:extLst>
      <p:ext uri="{BB962C8B-B14F-4D97-AF65-F5344CB8AC3E}">
        <p14:creationId xmlns:p14="http://schemas.microsoft.com/office/powerpoint/2010/main" val="1916834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170</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Tw Cen MT</vt:lpstr>
      <vt:lpstr>Tw Cen MT Condensed</vt:lpstr>
      <vt:lpstr>Wingdings 3</vt:lpstr>
      <vt:lpstr>Integral</vt:lpstr>
      <vt:lpstr>Objectives of Monetary Policy</vt:lpstr>
      <vt:lpstr>The main objectives of the monetary policy of the Reserve Bank are -</vt:lpstr>
      <vt:lpstr>The main objectives of the monetary policy of the Reserve Bank 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Monetary Policy</dc:title>
  <dc:creator>Ananya Priya</dc:creator>
  <cp:lastModifiedBy>Ananya Priya</cp:lastModifiedBy>
  <cp:revision>1</cp:revision>
  <dcterms:created xsi:type="dcterms:W3CDTF">2023-02-20T16:09:55Z</dcterms:created>
  <dcterms:modified xsi:type="dcterms:W3CDTF">2023-02-20T16:10:07Z</dcterms:modified>
</cp:coreProperties>
</file>